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Montserrat Ultra-Bold" charset="1" panose="00000900000000000000"/>
      <p:regular r:id="rId15"/>
    </p:embeddedFont>
    <p:embeddedFont>
      <p:font typeface="Montserrat Bold" charset="1" panose="00000800000000000000"/>
      <p:regular r:id="rId16"/>
    </p:embeddedFont>
    <p:embeddedFont>
      <p:font typeface="Montserrat" charset="1" panose="000005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8.jpe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8.jpe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8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6837321" y="7329546"/>
            <a:ext cx="9643768" cy="1928754"/>
          </a:xfrm>
          <a:custGeom>
            <a:avLst/>
            <a:gdLst/>
            <a:ahLst/>
            <a:cxnLst/>
            <a:rect r="r" b="b" t="t" l="l"/>
            <a:pathLst>
              <a:path h="1928754" w="9643768">
                <a:moveTo>
                  <a:pt x="9643768" y="0"/>
                </a:moveTo>
                <a:lnTo>
                  <a:pt x="0" y="0"/>
                </a:lnTo>
                <a:lnTo>
                  <a:pt x="0" y="1928754"/>
                </a:lnTo>
                <a:lnTo>
                  <a:pt x="9643768" y="1928754"/>
                </a:lnTo>
                <a:lnTo>
                  <a:pt x="96437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63049" y="3236815"/>
            <a:ext cx="8392313" cy="6021485"/>
          </a:xfrm>
          <a:custGeom>
            <a:avLst/>
            <a:gdLst/>
            <a:ahLst/>
            <a:cxnLst/>
            <a:rect r="r" b="b" t="t" l="l"/>
            <a:pathLst>
              <a:path h="6021485" w="8392313">
                <a:moveTo>
                  <a:pt x="0" y="0"/>
                </a:moveTo>
                <a:lnTo>
                  <a:pt x="8392313" y="0"/>
                </a:lnTo>
                <a:lnTo>
                  <a:pt x="8392313" y="6021485"/>
                </a:lnTo>
                <a:lnTo>
                  <a:pt x="0" y="60214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2268" y="1732403"/>
            <a:ext cx="8701732" cy="284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420"/>
              </a:lnSpc>
              <a:spcBef>
                <a:spcPct val="0"/>
              </a:spcBef>
            </a:pPr>
            <a:r>
              <a:rPr lang="en-US" b="true" sz="8157" spc="628">
                <a:solidFill>
                  <a:srgbClr val="96763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Ứng dụng bán xe máy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1071258"/>
            <a:ext cx="427269" cy="427269"/>
          </a:xfrm>
          <a:custGeom>
            <a:avLst/>
            <a:gdLst/>
            <a:ahLst/>
            <a:cxnLst/>
            <a:rect r="r" b="b" t="t" l="l"/>
            <a:pathLst>
              <a:path h="427269" w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6754670" y="1467571"/>
            <a:ext cx="947312" cy="0"/>
          </a:xfrm>
          <a:prstGeom prst="line">
            <a:avLst/>
          </a:prstGeom>
          <a:ln cap="flat" w="19050">
            <a:solidFill>
              <a:srgbClr val="96763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5225275" y="1028700"/>
            <a:ext cx="2034025" cy="512385"/>
            <a:chOff x="0" y="0"/>
            <a:chExt cx="535710" cy="13494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35710" cy="134949"/>
            </a:xfrm>
            <a:custGeom>
              <a:avLst/>
              <a:gdLst/>
              <a:ahLst/>
              <a:cxnLst/>
              <a:rect r="r" b="b" t="t" l="l"/>
              <a:pathLst>
                <a:path h="134949" w="535710">
                  <a:moveTo>
                    <a:pt x="0" y="0"/>
                  </a:moveTo>
                  <a:lnTo>
                    <a:pt x="535710" y="0"/>
                  </a:lnTo>
                  <a:lnTo>
                    <a:pt x="535710" y="134949"/>
                  </a:lnTo>
                  <a:lnTo>
                    <a:pt x="0" y="134949"/>
                  </a:lnTo>
                  <a:close/>
                </a:path>
              </a:pathLst>
            </a:custGeom>
            <a:solidFill>
              <a:srgbClr val="96763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35710" cy="1730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0">
            <a:off x="-3657600" y="6316679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-10800000">
            <a:off x="15855362" y="9555480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71258"/>
            <a:ext cx="427269" cy="427269"/>
          </a:xfrm>
          <a:custGeom>
            <a:avLst/>
            <a:gdLst/>
            <a:ahLst/>
            <a:cxnLst/>
            <a:rect r="r" b="b" t="t" l="l"/>
            <a:pathLst>
              <a:path h="427269" w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5411635" y="1463963"/>
            <a:ext cx="950625" cy="58716"/>
          </a:xfrm>
          <a:prstGeom prst="line">
            <a:avLst/>
          </a:prstGeom>
          <a:ln cap="flat" w="19050">
            <a:solidFill>
              <a:srgbClr val="96763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864923" y="2341692"/>
            <a:ext cx="4497337" cy="5711133"/>
            <a:chOff x="0" y="0"/>
            <a:chExt cx="1184484" cy="15041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84484" cy="1504167"/>
            </a:xfrm>
            <a:custGeom>
              <a:avLst/>
              <a:gdLst/>
              <a:ahLst/>
              <a:cxnLst/>
              <a:rect r="r" b="b" t="t" l="l"/>
              <a:pathLst>
                <a:path h="1504167" w="1184484">
                  <a:moveTo>
                    <a:pt x="0" y="0"/>
                  </a:moveTo>
                  <a:lnTo>
                    <a:pt x="1184484" y="0"/>
                  </a:lnTo>
                  <a:lnTo>
                    <a:pt x="1184484" y="1504167"/>
                  </a:lnTo>
                  <a:lnTo>
                    <a:pt x="0" y="1504167"/>
                  </a:lnTo>
                  <a:close/>
                </a:path>
              </a:pathLst>
            </a:custGeom>
            <a:solidFill>
              <a:srgbClr val="96763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184484" cy="15422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103048" y="2574074"/>
            <a:ext cx="5246370" cy="524637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-25000" t="0" r="-2500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9144000" y="3308480"/>
            <a:ext cx="8564284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Trần Đức Mạnh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46431" y="983225"/>
            <a:ext cx="8276878" cy="1368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96763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Thành viên </a:t>
            </a:r>
          </a:p>
        </p:txBody>
      </p:sp>
      <p:sp>
        <p:nvSpPr>
          <p:cNvPr name="Freeform 11" id="11"/>
          <p:cNvSpPr/>
          <p:nvPr/>
        </p:nvSpPr>
        <p:spPr>
          <a:xfrm flipH="true" flipV="true" rot="-10800000">
            <a:off x="16523309" y="2294067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-2834137" y="8563527"/>
            <a:ext cx="6947729" cy="1389546"/>
          </a:xfrm>
          <a:custGeom>
            <a:avLst/>
            <a:gdLst/>
            <a:ahLst/>
            <a:cxnLst/>
            <a:rect r="r" b="b" t="t" l="l"/>
            <a:pathLst>
              <a:path h="1389546" w="6947729">
                <a:moveTo>
                  <a:pt x="6947729" y="0"/>
                </a:moveTo>
                <a:lnTo>
                  <a:pt x="0" y="0"/>
                </a:lnTo>
                <a:lnTo>
                  <a:pt x="0" y="1389546"/>
                </a:lnTo>
                <a:lnTo>
                  <a:pt x="6947729" y="1389546"/>
                </a:lnTo>
                <a:lnTo>
                  <a:pt x="694772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296400" y="4748631"/>
            <a:ext cx="8564284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Lý Ân Lai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6188811"/>
            <a:ext cx="8564284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Trang Đăng Khoa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7878714" y="3394205"/>
            <a:ext cx="735991" cy="735991"/>
          </a:xfrm>
          <a:custGeom>
            <a:avLst/>
            <a:gdLst/>
            <a:ahLst/>
            <a:cxnLst/>
            <a:rect r="r" b="b" t="t" l="l"/>
            <a:pathLst>
              <a:path h="735991" w="735991">
                <a:moveTo>
                  <a:pt x="0" y="0"/>
                </a:moveTo>
                <a:lnTo>
                  <a:pt x="735991" y="0"/>
                </a:lnTo>
                <a:lnTo>
                  <a:pt x="735991" y="735991"/>
                </a:lnTo>
                <a:lnTo>
                  <a:pt x="0" y="7359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878435" y="4775504"/>
            <a:ext cx="735991" cy="735991"/>
          </a:xfrm>
          <a:custGeom>
            <a:avLst/>
            <a:gdLst/>
            <a:ahLst/>
            <a:cxnLst/>
            <a:rect r="r" b="b" t="t" l="l"/>
            <a:pathLst>
              <a:path h="735991" w="735991">
                <a:moveTo>
                  <a:pt x="0" y="0"/>
                </a:moveTo>
                <a:lnTo>
                  <a:pt x="735991" y="0"/>
                </a:lnTo>
                <a:lnTo>
                  <a:pt x="735991" y="735992"/>
                </a:lnTo>
                <a:lnTo>
                  <a:pt x="0" y="7359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878435" y="6159196"/>
            <a:ext cx="735991" cy="735991"/>
          </a:xfrm>
          <a:custGeom>
            <a:avLst/>
            <a:gdLst/>
            <a:ahLst/>
            <a:cxnLst/>
            <a:rect r="r" b="b" t="t" l="l"/>
            <a:pathLst>
              <a:path h="735991" w="735991">
                <a:moveTo>
                  <a:pt x="0" y="0"/>
                </a:moveTo>
                <a:lnTo>
                  <a:pt x="735991" y="0"/>
                </a:lnTo>
                <a:lnTo>
                  <a:pt x="735991" y="735991"/>
                </a:lnTo>
                <a:lnTo>
                  <a:pt x="0" y="7359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71258"/>
            <a:ext cx="427269" cy="427269"/>
          </a:xfrm>
          <a:custGeom>
            <a:avLst/>
            <a:gdLst/>
            <a:ahLst/>
            <a:cxnLst/>
            <a:rect r="r" b="b" t="t" l="l"/>
            <a:pathLst>
              <a:path h="427269" w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5411635" y="1463963"/>
            <a:ext cx="950625" cy="58716"/>
          </a:xfrm>
          <a:prstGeom prst="line">
            <a:avLst/>
          </a:prstGeom>
          <a:ln cap="flat" w="19050">
            <a:solidFill>
              <a:srgbClr val="96763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864923" y="2341692"/>
            <a:ext cx="4497337" cy="5711133"/>
            <a:chOff x="0" y="0"/>
            <a:chExt cx="1184484" cy="15041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84484" cy="1504167"/>
            </a:xfrm>
            <a:custGeom>
              <a:avLst/>
              <a:gdLst/>
              <a:ahLst/>
              <a:cxnLst/>
              <a:rect r="r" b="b" t="t" l="l"/>
              <a:pathLst>
                <a:path h="1504167" w="1184484">
                  <a:moveTo>
                    <a:pt x="0" y="0"/>
                  </a:moveTo>
                  <a:lnTo>
                    <a:pt x="1184484" y="0"/>
                  </a:lnTo>
                  <a:lnTo>
                    <a:pt x="1184484" y="1504167"/>
                  </a:lnTo>
                  <a:lnTo>
                    <a:pt x="0" y="1504167"/>
                  </a:lnTo>
                  <a:close/>
                </a:path>
              </a:pathLst>
            </a:custGeom>
            <a:solidFill>
              <a:srgbClr val="96763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184484" cy="15422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103048" y="2574074"/>
            <a:ext cx="5246370" cy="524637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-25000" t="0" r="-2500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7349418" y="4444783"/>
            <a:ext cx="1471982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299"/>
              </a:lnSpc>
              <a:spcBef>
                <a:spcPct val="0"/>
              </a:spcBef>
            </a:pPr>
            <a:r>
              <a:rPr lang="en-US" b="true" sz="4499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23716" y="2995107"/>
            <a:ext cx="8564284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Giới thiệu đề tài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46431" y="983225"/>
            <a:ext cx="8276878" cy="1368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9676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Nội dung</a:t>
            </a:r>
          </a:p>
        </p:txBody>
      </p:sp>
      <p:sp>
        <p:nvSpPr>
          <p:cNvPr name="Freeform 12" id="12"/>
          <p:cNvSpPr/>
          <p:nvPr/>
        </p:nvSpPr>
        <p:spPr>
          <a:xfrm flipH="true" flipV="true" rot="-10800000">
            <a:off x="16523309" y="2294067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-2834137" y="8563527"/>
            <a:ext cx="6947729" cy="1389546"/>
          </a:xfrm>
          <a:custGeom>
            <a:avLst/>
            <a:gdLst/>
            <a:ahLst/>
            <a:cxnLst/>
            <a:rect r="r" b="b" t="t" l="l"/>
            <a:pathLst>
              <a:path h="1389546" w="6947729">
                <a:moveTo>
                  <a:pt x="6947729" y="0"/>
                </a:moveTo>
                <a:lnTo>
                  <a:pt x="0" y="0"/>
                </a:lnTo>
                <a:lnTo>
                  <a:pt x="0" y="1389546"/>
                </a:lnTo>
                <a:lnTo>
                  <a:pt x="6947729" y="1389546"/>
                </a:lnTo>
                <a:lnTo>
                  <a:pt x="694772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306997" y="3054161"/>
            <a:ext cx="1471982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299"/>
              </a:lnSpc>
              <a:spcBef>
                <a:spcPct val="0"/>
              </a:spcBef>
            </a:pPr>
            <a:r>
              <a:rPr lang="en-US" b="true" sz="44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49418" y="6041636"/>
            <a:ext cx="1471982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299"/>
              </a:lnSpc>
              <a:spcBef>
                <a:spcPct val="0"/>
              </a:spcBef>
            </a:pPr>
            <a:r>
              <a:rPr lang="en-US" b="true" sz="44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49418" y="7641836"/>
            <a:ext cx="1471982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299"/>
              </a:lnSpc>
              <a:spcBef>
                <a:spcPct val="0"/>
              </a:spcBef>
            </a:pPr>
            <a:r>
              <a:rPr lang="en-US" b="true" sz="44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723716" y="4385729"/>
            <a:ext cx="8564284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Sơ đồ class, use case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812001" y="5982581"/>
            <a:ext cx="8564284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Các chức năng chính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812001" y="7582782"/>
            <a:ext cx="8564284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Demo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59300" y="815066"/>
            <a:ext cx="427269" cy="427269"/>
          </a:xfrm>
          <a:custGeom>
            <a:avLst/>
            <a:gdLst/>
            <a:ahLst/>
            <a:cxnLst/>
            <a:rect r="r" b="b" t="t" l="l"/>
            <a:pathLst>
              <a:path h="427269" w="427269">
                <a:moveTo>
                  <a:pt x="0" y="0"/>
                </a:moveTo>
                <a:lnTo>
                  <a:pt x="427269" y="0"/>
                </a:lnTo>
                <a:lnTo>
                  <a:pt x="427269" y="427268"/>
                </a:lnTo>
                <a:lnTo>
                  <a:pt x="0" y="427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4192" y="1934521"/>
            <a:ext cx="18033808" cy="2223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b="true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Lý do chọn đề tài</a:t>
            </a:r>
          </a:p>
          <a:p>
            <a:pPr algn="l" marL="690872" indent="-345436" lvl="1">
              <a:lnSpc>
                <a:spcPts val="4479"/>
              </a:lnSpc>
              <a:buFont typeface="Arial"/>
              <a:buChar char="•"/>
            </a:pPr>
            <a:r>
              <a:rPr lang="en-US" b="true" sz="3199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Đáp ứng nhu cầu giao dịch xe máy trực tuyến, nhanh chóng, tiện lợi.</a:t>
            </a:r>
          </a:p>
          <a:p>
            <a:pPr algn="l" marL="690872" indent="-345436" lvl="1">
              <a:lnSpc>
                <a:spcPts val="4479"/>
              </a:lnSpc>
              <a:buFont typeface="Arial"/>
              <a:buChar char="•"/>
            </a:pPr>
            <a:r>
              <a:rPr lang="en-US" b="true" sz="3199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Ứng dụng Flutter để phát triển đa nền tảng (Android/iOS).</a:t>
            </a:r>
          </a:p>
          <a:p>
            <a:pPr algn="l" marL="0" indent="0" lvl="0">
              <a:lnSpc>
                <a:spcPts val="4479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5155374" y="395153"/>
            <a:ext cx="11367935" cy="1368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96763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Giới thiệu đề tài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3759163" y="719034"/>
            <a:ext cx="873062" cy="873062"/>
          </a:xfrm>
          <a:custGeom>
            <a:avLst/>
            <a:gdLst/>
            <a:ahLst/>
            <a:cxnLst/>
            <a:rect r="r" b="b" t="t" l="l"/>
            <a:pathLst>
              <a:path h="873062" w="873062">
                <a:moveTo>
                  <a:pt x="0" y="0"/>
                </a:moveTo>
                <a:lnTo>
                  <a:pt x="873062" y="0"/>
                </a:lnTo>
                <a:lnTo>
                  <a:pt x="873062" y="873062"/>
                </a:lnTo>
                <a:lnTo>
                  <a:pt x="0" y="873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19879" y="815066"/>
            <a:ext cx="530100" cy="530100"/>
          </a:xfrm>
          <a:custGeom>
            <a:avLst/>
            <a:gdLst/>
            <a:ahLst/>
            <a:cxnLst/>
            <a:rect r="r" b="b" t="t" l="l"/>
            <a:pathLst>
              <a:path h="530100" w="530100">
                <a:moveTo>
                  <a:pt x="0" y="0"/>
                </a:moveTo>
                <a:lnTo>
                  <a:pt x="530101" y="0"/>
                </a:lnTo>
                <a:lnTo>
                  <a:pt x="530101" y="530100"/>
                </a:lnTo>
                <a:lnTo>
                  <a:pt x="0" y="530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29200" y="3628192"/>
            <a:ext cx="530100" cy="530100"/>
          </a:xfrm>
          <a:custGeom>
            <a:avLst/>
            <a:gdLst/>
            <a:ahLst/>
            <a:cxnLst/>
            <a:rect r="r" b="b" t="t" l="l"/>
            <a:pathLst>
              <a:path h="530100" w="530100">
                <a:moveTo>
                  <a:pt x="0" y="0"/>
                </a:moveTo>
                <a:lnTo>
                  <a:pt x="530100" y="0"/>
                </a:lnTo>
                <a:lnTo>
                  <a:pt x="530100" y="530100"/>
                </a:lnTo>
                <a:lnTo>
                  <a:pt x="0" y="530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522268" y="8033427"/>
            <a:ext cx="530100" cy="530100"/>
          </a:xfrm>
          <a:custGeom>
            <a:avLst/>
            <a:gdLst/>
            <a:ahLst/>
            <a:cxnLst/>
            <a:rect r="r" b="b" t="t" l="l"/>
            <a:pathLst>
              <a:path h="530100" w="530100">
                <a:moveTo>
                  <a:pt x="0" y="0"/>
                </a:moveTo>
                <a:lnTo>
                  <a:pt x="530100" y="0"/>
                </a:lnTo>
                <a:lnTo>
                  <a:pt x="530100" y="530100"/>
                </a:lnTo>
                <a:lnTo>
                  <a:pt x="0" y="530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-10800000">
            <a:off x="15787318" y="5426386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-3841868" y="8563527"/>
            <a:ext cx="6947729" cy="1389546"/>
          </a:xfrm>
          <a:custGeom>
            <a:avLst/>
            <a:gdLst/>
            <a:ahLst/>
            <a:cxnLst/>
            <a:rect r="r" b="b" t="t" l="l"/>
            <a:pathLst>
              <a:path h="1389546" w="6947729">
                <a:moveTo>
                  <a:pt x="6947729" y="0"/>
                </a:moveTo>
                <a:lnTo>
                  <a:pt x="0" y="0"/>
                </a:lnTo>
                <a:lnTo>
                  <a:pt x="0" y="1389546"/>
                </a:lnTo>
                <a:lnTo>
                  <a:pt x="6947729" y="1389546"/>
                </a:lnTo>
                <a:lnTo>
                  <a:pt x="69477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4192" y="4020737"/>
            <a:ext cx="18033808" cy="2223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Mục tiêu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Xây dựng nền tảng kết nối người mua và người bán xe máy.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Giao diện thân thiện, tính năng tìm kiếm, đăng bán, và tương tác hiệu quả.</a:t>
            </a:r>
          </a:p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54192" y="6339757"/>
            <a:ext cx="16020779" cy="2223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Điểm nổi bật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Sử dụng Flu</a:t>
            </a:r>
            <a:r>
              <a:rPr lang="en-US" b="true" sz="320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tter: Hiệu năng cao, giao diện hiện đại.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Tính năng đa dạng: Lọc xe, chat trực tiếp, thông báo đẩy.</a:t>
            </a:r>
          </a:p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71258"/>
            <a:ext cx="427269" cy="427269"/>
          </a:xfrm>
          <a:custGeom>
            <a:avLst/>
            <a:gdLst/>
            <a:ahLst/>
            <a:cxnLst/>
            <a:rect r="r" b="b" t="t" l="l"/>
            <a:pathLst>
              <a:path h="427269" w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700" y="3173890"/>
            <a:ext cx="947312" cy="0"/>
          </a:xfrm>
          <a:prstGeom prst="line">
            <a:avLst/>
          </a:prstGeom>
          <a:ln cap="flat" w="19050">
            <a:solidFill>
              <a:srgbClr val="9676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-3657600" y="9258300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-10800000">
            <a:off x="16565411" y="3539434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5452" y="3183415"/>
            <a:ext cx="8878548" cy="4470125"/>
          </a:xfrm>
          <a:custGeom>
            <a:avLst/>
            <a:gdLst/>
            <a:ahLst/>
            <a:cxnLst/>
            <a:rect r="r" b="b" t="t" l="l"/>
            <a:pathLst>
              <a:path h="4470125" w="8878548">
                <a:moveTo>
                  <a:pt x="0" y="0"/>
                </a:moveTo>
                <a:lnTo>
                  <a:pt x="8878548" y="0"/>
                </a:lnTo>
                <a:lnTo>
                  <a:pt x="8878548" y="4470124"/>
                </a:lnTo>
                <a:lnTo>
                  <a:pt x="0" y="44701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443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808660" y="310846"/>
            <a:ext cx="14762535" cy="1368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9676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Mô hình Use case Diagram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17289" y="2273299"/>
            <a:ext cx="8471085" cy="7423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User (Người dùng):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Register: User có thể đăng ký tài khoản.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Login: User đăng nhập vào hệ thống.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Quản lý tài khoản: User có thể chỉnh sửa hoặc cập nhật thông tin cá nhân của mình.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Quản lý đánh giá: User có thể thêm, sửa, hoặc xóa các đánh giá về sản phẩm/dịch vụ.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Giỏ hàng: User có thể quản lý sản phẩm trong giỏ hàng của mình.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Admin (Quản trị viên):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Quản lý moto: Admin có thể thêm, sửa, hoặc xóa thông tin về các mô tô.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Quản lý danh mục: Admin quản lý danh mục sản phẩm hoặc dịch vụ, thông tin người dùng.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Quản lý hệ thống: Admin thực hiện các chức năng liên quan đến cấu hình và vận hành hệ thống.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71258"/>
            <a:ext cx="427269" cy="427269"/>
          </a:xfrm>
          <a:custGeom>
            <a:avLst/>
            <a:gdLst/>
            <a:ahLst/>
            <a:cxnLst/>
            <a:rect r="r" b="b" t="t" l="l"/>
            <a:pathLst>
              <a:path h="427269" w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4165970" y="1508052"/>
            <a:ext cx="947312" cy="0"/>
          </a:xfrm>
          <a:prstGeom prst="line">
            <a:avLst/>
          </a:prstGeom>
          <a:ln cap="flat" w="19050">
            <a:solidFill>
              <a:srgbClr val="9676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-3657600" y="9258300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-10800000">
            <a:off x="16565411" y="3539434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92817" y="2466214"/>
            <a:ext cx="8301619" cy="5904527"/>
          </a:xfrm>
          <a:custGeom>
            <a:avLst/>
            <a:gdLst/>
            <a:ahLst/>
            <a:cxnLst/>
            <a:rect r="r" b="b" t="t" l="l"/>
            <a:pathLst>
              <a:path h="5904527" w="8301619">
                <a:moveTo>
                  <a:pt x="0" y="0"/>
                </a:moveTo>
                <a:lnTo>
                  <a:pt x="8301619" y="0"/>
                </a:lnTo>
                <a:lnTo>
                  <a:pt x="8301619" y="5904526"/>
                </a:lnTo>
                <a:lnTo>
                  <a:pt x="0" y="59045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55536" y="210229"/>
            <a:ext cx="12559175" cy="1368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9676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Mô hình Class Diagram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43626" y="2126002"/>
            <a:ext cx="8471085" cy="6546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Các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bảng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chính và mối quan hệ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Motorcycles: Quản lý thông tin xe máy.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Categories: Phân loại xe (theo hãng, loại xe).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Users: Thông tin người dùng (đăng ký, đăng nhập).</a:t>
            </a:r>
          </a:p>
          <a:p>
            <a:pPr algn="l" marL="539748" indent="-269874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Admin: Quản trị hệ thống, phân quyền.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Orders: 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Quản lý đơn hàng và trạng thái.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Comments: Bình luận của người dùng về xe.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Rating: Điểm đánh giá sản phẩm.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Mối quan hệ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Users ↔ Orders: Người dùng đặt mua xe.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Motorcycles ↔ Categories: Xe máy thuộc các danh mục.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Users ↔ Comments ↔ Motorcycles: Người dùng bình luận và đánh giá xe.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71258"/>
            <a:ext cx="427269" cy="427269"/>
          </a:xfrm>
          <a:custGeom>
            <a:avLst/>
            <a:gdLst/>
            <a:ahLst/>
            <a:cxnLst/>
            <a:rect r="r" b="b" t="t" l="l"/>
            <a:pathLst>
              <a:path h="427269" w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4165970" y="1508052"/>
            <a:ext cx="947312" cy="0"/>
          </a:xfrm>
          <a:prstGeom prst="line">
            <a:avLst/>
          </a:prstGeom>
          <a:ln cap="flat" w="19050">
            <a:solidFill>
              <a:srgbClr val="9676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-3657600" y="9258300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-10800000">
            <a:off x="16565411" y="3539434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21278" y="2512493"/>
            <a:ext cx="8822722" cy="5811968"/>
          </a:xfrm>
          <a:custGeom>
            <a:avLst/>
            <a:gdLst/>
            <a:ahLst/>
            <a:cxnLst/>
            <a:rect r="r" b="b" t="t" l="l"/>
            <a:pathLst>
              <a:path h="5811968" w="8822722">
                <a:moveTo>
                  <a:pt x="0" y="0"/>
                </a:moveTo>
                <a:lnTo>
                  <a:pt x="8822722" y="0"/>
                </a:lnTo>
                <a:lnTo>
                  <a:pt x="8822722" y="5811968"/>
                </a:lnTo>
                <a:lnTo>
                  <a:pt x="0" y="58119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55536" y="210229"/>
            <a:ext cx="11566526" cy="1368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9676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Mô hình ER Diagram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43626" y="2783227"/>
            <a:ext cx="8471085" cy="523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ERD: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Motorcycle: Quản lý xe máy, liên kết Rating (1-1).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Rating: Lưu điểm và đánh giá xe.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Customer: Quản lý khách hàng, liên kết Orders (1-nhiều).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Orders: Lưu thông tin đơn hàng, liên kết Products (n-nhiều).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Products: Quản lý sản phẩm.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Admin: Quản trị hệ thống.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Mối quan hệ chính: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Xe máy ↔ Đánh giá.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Khách hàng ↔ Đơn hàng ↔ Sản phẩm.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71258"/>
            <a:ext cx="427269" cy="427269"/>
          </a:xfrm>
          <a:custGeom>
            <a:avLst/>
            <a:gdLst/>
            <a:ahLst/>
            <a:cxnLst/>
            <a:rect r="r" b="b" t="t" l="l"/>
            <a:pathLst>
              <a:path h="427269" w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3496992" y="-731520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82437" y="3160646"/>
            <a:ext cx="1510299" cy="3137534"/>
          </a:xfrm>
          <a:custGeom>
            <a:avLst/>
            <a:gdLst/>
            <a:ahLst/>
            <a:cxnLst/>
            <a:rect r="r" b="b" t="t" l="l"/>
            <a:pathLst>
              <a:path h="3137534" w="1510299">
                <a:moveTo>
                  <a:pt x="0" y="0"/>
                </a:moveTo>
                <a:lnTo>
                  <a:pt x="1510299" y="0"/>
                </a:lnTo>
                <a:lnTo>
                  <a:pt x="1510299" y="3137535"/>
                </a:lnTo>
                <a:lnTo>
                  <a:pt x="0" y="31375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727" t="0" r="-512" b="-745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421473" y="4626105"/>
            <a:ext cx="1674263" cy="3599423"/>
          </a:xfrm>
          <a:custGeom>
            <a:avLst/>
            <a:gdLst/>
            <a:ahLst/>
            <a:cxnLst/>
            <a:rect r="r" b="b" t="t" l="l"/>
            <a:pathLst>
              <a:path h="3599423" w="1674263">
                <a:moveTo>
                  <a:pt x="0" y="0"/>
                </a:moveTo>
                <a:lnTo>
                  <a:pt x="1674263" y="0"/>
                </a:lnTo>
                <a:lnTo>
                  <a:pt x="1674263" y="3599424"/>
                </a:lnTo>
                <a:lnTo>
                  <a:pt x="0" y="35994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66451" y="3182198"/>
            <a:ext cx="1816616" cy="3922604"/>
          </a:xfrm>
          <a:custGeom>
            <a:avLst/>
            <a:gdLst/>
            <a:ahLst/>
            <a:cxnLst/>
            <a:rect r="r" b="b" t="t" l="l"/>
            <a:pathLst>
              <a:path h="3922604" w="1816616">
                <a:moveTo>
                  <a:pt x="0" y="0"/>
                </a:moveTo>
                <a:lnTo>
                  <a:pt x="1816616" y="0"/>
                </a:lnTo>
                <a:lnTo>
                  <a:pt x="1816616" y="3922604"/>
                </a:lnTo>
                <a:lnTo>
                  <a:pt x="0" y="39226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163333" y="4174939"/>
            <a:ext cx="1869089" cy="4050590"/>
          </a:xfrm>
          <a:custGeom>
            <a:avLst/>
            <a:gdLst/>
            <a:ahLst/>
            <a:cxnLst/>
            <a:rect r="r" b="b" t="t" l="l"/>
            <a:pathLst>
              <a:path h="4050590" w="1869089">
                <a:moveTo>
                  <a:pt x="0" y="0"/>
                </a:moveTo>
                <a:lnTo>
                  <a:pt x="1869089" y="0"/>
                </a:lnTo>
                <a:lnTo>
                  <a:pt x="1869089" y="4050590"/>
                </a:lnTo>
                <a:lnTo>
                  <a:pt x="0" y="40505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35546" y="3113021"/>
            <a:ext cx="2396178" cy="3312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27" indent="-291463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Người dùng tạo tài khoản, đăng nhập dễ dàng.</a:t>
            </a:r>
          </a:p>
          <a:p>
            <a:pPr algn="just" marL="0" indent="0" lvl="0">
              <a:lnSpc>
                <a:spcPts val="377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418745" y="2345941"/>
            <a:ext cx="5002728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🖋 Đăng ký/Đăng nhập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12484" y="5095875"/>
            <a:ext cx="1887217" cy="2836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27" indent="-291463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Xem, sửa hoặc xóa sản phẩm </a:t>
            </a:r>
          </a:p>
          <a:p>
            <a:pPr algn="just" marL="0" indent="0" lvl="0">
              <a:lnSpc>
                <a:spcPts val="377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3403510" y="8520804"/>
            <a:ext cx="5740490" cy="465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2"/>
              </a:lnSpc>
              <a:spcBef>
                <a:spcPct val="0"/>
              </a:spcBef>
            </a:pPr>
            <a:r>
              <a:rPr lang="en-US" b="true" sz="280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🔧Quản lý thông tin sản phẩm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149715" y="166273"/>
            <a:ext cx="11251671" cy="1368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96763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Chức năng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676201" y="3134573"/>
            <a:ext cx="1820382" cy="3312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Lọc xe theo tên; đặt mua xe trực tiếp.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99701" y="2345941"/>
            <a:ext cx="4446623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🔍Tìm kiếm &amp; Đặt hàng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032422" y="4745607"/>
            <a:ext cx="1826728" cy="3312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Người dùng để lại nhận xét, đánh giá xe.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283563" y="8514765"/>
            <a:ext cx="4235647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⭐ Đánh giá sản phẩm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71258"/>
            <a:ext cx="427269" cy="427269"/>
          </a:xfrm>
          <a:custGeom>
            <a:avLst/>
            <a:gdLst/>
            <a:ahLst/>
            <a:cxnLst/>
            <a:rect r="r" b="b" t="t" l="l"/>
            <a:pathLst>
              <a:path h="427269" w="427269">
                <a:moveTo>
                  <a:pt x="0" y="0"/>
                </a:moveTo>
                <a:lnTo>
                  <a:pt x="427269" y="0"/>
                </a:lnTo>
                <a:lnTo>
                  <a:pt x="427269" y="427269"/>
                </a:lnTo>
                <a:lnTo>
                  <a:pt x="0" y="427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6754670" y="1467571"/>
            <a:ext cx="947312" cy="0"/>
          </a:xfrm>
          <a:prstGeom prst="line">
            <a:avLst/>
          </a:prstGeom>
          <a:ln cap="flat" w="19050">
            <a:solidFill>
              <a:srgbClr val="9676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2992785" y="762000"/>
            <a:ext cx="12302430" cy="2453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160"/>
              </a:lnSpc>
              <a:spcBef>
                <a:spcPct val="0"/>
              </a:spcBef>
            </a:pPr>
            <a:r>
              <a:rPr lang="en-US" b="true" sz="14400" spc="1108">
                <a:solidFill>
                  <a:srgbClr val="96763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 You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3439074" y="6358122"/>
            <a:ext cx="9643768" cy="1928754"/>
          </a:xfrm>
          <a:custGeom>
            <a:avLst/>
            <a:gdLst/>
            <a:ahLst/>
            <a:cxnLst/>
            <a:rect r="r" b="b" t="t" l="l"/>
            <a:pathLst>
              <a:path h="1928754" w="9643768">
                <a:moveTo>
                  <a:pt x="0" y="0"/>
                </a:moveTo>
                <a:lnTo>
                  <a:pt x="9643768" y="0"/>
                </a:lnTo>
                <a:lnTo>
                  <a:pt x="9643768" y="1928753"/>
                </a:lnTo>
                <a:lnTo>
                  <a:pt x="0" y="19287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5205158" y="6837847"/>
            <a:ext cx="9643768" cy="1928754"/>
          </a:xfrm>
          <a:custGeom>
            <a:avLst/>
            <a:gdLst/>
            <a:ahLst/>
            <a:cxnLst/>
            <a:rect r="r" b="b" t="t" l="l"/>
            <a:pathLst>
              <a:path h="1928754" w="9643768">
                <a:moveTo>
                  <a:pt x="9643768" y="1928753"/>
                </a:moveTo>
                <a:lnTo>
                  <a:pt x="0" y="1928753"/>
                </a:lnTo>
                <a:lnTo>
                  <a:pt x="0" y="0"/>
                </a:lnTo>
                <a:lnTo>
                  <a:pt x="9643768" y="0"/>
                </a:lnTo>
                <a:lnTo>
                  <a:pt x="9643768" y="192875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05284" y="2766875"/>
            <a:ext cx="8677431" cy="5803032"/>
          </a:xfrm>
          <a:custGeom>
            <a:avLst/>
            <a:gdLst/>
            <a:ahLst/>
            <a:cxnLst/>
            <a:rect r="r" b="b" t="t" l="l"/>
            <a:pathLst>
              <a:path h="5803032" w="8677431">
                <a:moveTo>
                  <a:pt x="0" y="0"/>
                </a:moveTo>
                <a:lnTo>
                  <a:pt x="8677432" y="0"/>
                </a:lnTo>
                <a:lnTo>
                  <a:pt x="8677432" y="5803032"/>
                </a:lnTo>
                <a:lnTo>
                  <a:pt x="0" y="58030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-5481254" y="-915657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-10800000">
            <a:off x="15809565" y="3680460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1463040"/>
                </a:moveTo>
                <a:lnTo>
                  <a:pt x="0" y="1463040"/>
                </a:lnTo>
                <a:lnTo>
                  <a:pt x="0" y="0"/>
                </a:lnTo>
                <a:lnTo>
                  <a:pt x="7315200" y="0"/>
                </a:lnTo>
                <a:lnTo>
                  <a:pt x="7315200" y="146304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DAGbJQ6E6_g</dc:identifier>
  <dcterms:modified xsi:type="dcterms:W3CDTF">2011-08-01T06:04:30Z</dcterms:modified>
  <cp:revision>1</cp:revision>
  <dc:title>Ứng dụn bán xe máy</dc:title>
</cp:coreProperties>
</file>